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16" r:id="rId5"/>
    <p:sldId id="345" r:id="rId6"/>
    <p:sldId id="346" r:id="rId7"/>
    <p:sldId id="347" r:id="rId8"/>
    <p:sldId id="348" r:id="rId9"/>
    <p:sldId id="352" r:id="rId10"/>
    <p:sldId id="355" r:id="rId11"/>
    <p:sldId id="356" r:id="rId12"/>
    <p:sldId id="357" r:id="rId13"/>
    <p:sldId id="34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6B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>
        <p:scale>
          <a:sx n="32" d="100"/>
          <a:sy n="32" d="100"/>
        </p:scale>
        <p:origin x="2484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33CF2-7402-4663-976B-3F1C21B3FA27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6CB2D-4996-44F0-9467-B1641CBA2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6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CB2D-4996-44F0-9467-B1641CBA29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6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4000">
              <a:srgbClr val="85C2FF"/>
            </a:gs>
            <a:gs pos="33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l.fm/roditeli-i-deti/6873219-remote-survive" TargetMode="External"/><Relationship Id="rId2" Type="http://schemas.openxmlformats.org/officeDocument/2006/relationships/hyperlink" Target="https://lifehacker.ru/roditelskie-ystanov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l.fm/psikhologiya/8064351-self-isolation_da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964488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883269" cy="3744416"/>
          </a:xfrm>
        </p:spPr>
        <p:txBody>
          <a:bodyPr>
            <a:normAutofit/>
          </a:bodyPr>
          <a:lstStyle/>
          <a:p>
            <a:r>
              <a:rPr lang="kk-KZ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учащихся в дистанционном режиме</a:t>
            </a:r>
          </a:p>
          <a:p>
            <a:r>
              <a:rPr lang="kk-KZ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endParaRPr lang="ru-RU" sz="3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40" y="618515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6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Виктория </a:t>
            </a:r>
            <a:r>
              <a:rPr lang="ru-RU" sz="2000" dirty="0" err="1"/>
              <a:t>Шиманская</a:t>
            </a:r>
            <a:r>
              <a:rPr lang="ru-RU" sz="2000" dirty="0"/>
              <a:t> – Ведущий российский эксперт в области развития </a:t>
            </a:r>
            <a:r>
              <a:rPr lang="en-US" sz="2000" dirty="0"/>
              <a:t>EQ</a:t>
            </a:r>
            <a:r>
              <a:rPr lang="kk-KZ" sz="2000" dirty="0"/>
              <a:t> и </a:t>
            </a:r>
            <a:r>
              <a:rPr lang="en-US" sz="2000" dirty="0"/>
              <a:t>Soft Skills</a:t>
            </a:r>
            <a:r>
              <a:rPr lang="ru-RU" sz="2000" dirty="0"/>
              <a:t>. Автор и ведущая обучающих программ для педагогов по методике развития эмоционального интеллекта детей, как ресурса для снижения стресса и адаптации детей в обучающем процессе.</a:t>
            </a:r>
          </a:p>
          <a:p>
            <a:pPr lvl="0"/>
            <a:r>
              <a:rPr lang="ru-RU" sz="2000" dirty="0" err="1"/>
              <a:t>Инстаблог</a:t>
            </a:r>
            <a:r>
              <a:rPr lang="ru-RU" sz="2000" dirty="0"/>
              <a:t> для родителей и подростков.</a:t>
            </a:r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ru-RU" sz="2000" dirty="0" smtClean="0"/>
              <a:t>@</a:t>
            </a:r>
            <a:r>
              <a:rPr lang="en-US" sz="2000" dirty="0"/>
              <a:t>papa</a:t>
            </a:r>
            <a:r>
              <a:rPr lang="ru-RU" sz="2000" dirty="0"/>
              <a:t>_</a:t>
            </a:r>
            <a:r>
              <a:rPr lang="en-US" sz="2000" dirty="0" err="1"/>
              <a:t>psy</a:t>
            </a:r>
            <a:r>
              <a:rPr lang="ru-RU" sz="2000" dirty="0"/>
              <a:t>, автор Никита Карпов, детский психолог, консультант по </a:t>
            </a:r>
            <a:r>
              <a:rPr lang="en-US" sz="2000" dirty="0" smtClean="0"/>
              <a:t>     </a:t>
            </a:r>
            <a:r>
              <a:rPr lang="ru-RU" sz="2000" dirty="0" smtClean="0"/>
              <a:t>развитию </a:t>
            </a:r>
            <a:r>
              <a:rPr lang="ru-RU" sz="2000" dirty="0"/>
              <a:t>центра психологического обучения детей и родителей «Архитектура Будущего»</a:t>
            </a:r>
          </a:p>
          <a:p>
            <a:pPr lvl="0"/>
            <a:r>
              <a:rPr lang="en-US" sz="2000" u="sng" dirty="0">
                <a:hlinkClick r:id="rId2"/>
              </a:rPr>
              <a:t>https</a:t>
            </a:r>
            <a:r>
              <a:rPr lang="ru-RU" sz="2000" u="sng" dirty="0">
                <a:hlinkClick r:id="rId2"/>
              </a:rPr>
              <a:t>://</a:t>
            </a:r>
            <a:r>
              <a:rPr lang="en-US" sz="2000" u="sng" dirty="0" err="1">
                <a:hlinkClick r:id="rId2"/>
              </a:rPr>
              <a:t>lifehacker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ru</a:t>
            </a:r>
            <a:r>
              <a:rPr lang="ru-RU" sz="2000" u="sng" dirty="0">
                <a:hlinkClick r:id="rId2"/>
              </a:rPr>
              <a:t>/</a:t>
            </a:r>
            <a:r>
              <a:rPr lang="en-US" sz="2000" u="sng" dirty="0" err="1">
                <a:hlinkClick r:id="rId2"/>
              </a:rPr>
              <a:t>roditelskie</a:t>
            </a:r>
            <a:r>
              <a:rPr lang="ru-RU" sz="2000" u="sng" dirty="0">
                <a:hlinkClick r:id="rId2"/>
              </a:rPr>
              <a:t>-</a:t>
            </a:r>
            <a:r>
              <a:rPr lang="en-US" sz="2000" u="sng" dirty="0" err="1">
                <a:hlinkClick r:id="rId2"/>
              </a:rPr>
              <a:t>ystanovki</a:t>
            </a:r>
            <a:r>
              <a:rPr lang="kk-KZ" sz="2000" u="sng" dirty="0">
                <a:hlinkClick r:id="rId2"/>
              </a:rPr>
              <a:t>/</a:t>
            </a:r>
            <a:endParaRPr lang="ru-RU" sz="2000" dirty="0"/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ru-RU" sz="2000" dirty="0" smtClean="0"/>
              <a:t>8 </a:t>
            </a:r>
            <a:r>
              <a:rPr lang="ru-RU" sz="2000" dirty="0"/>
              <a:t>родительских установок, которые вредят ребенку, и как их изменить.</a:t>
            </a:r>
          </a:p>
          <a:p>
            <a:pPr lvl="0"/>
            <a:r>
              <a:rPr lang="ru-RU" sz="2000" dirty="0"/>
              <a:t>«Как выжить с детьми на </a:t>
            </a:r>
            <a:r>
              <a:rPr lang="ru-RU" sz="2000" dirty="0" err="1"/>
              <a:t>удаленке</a:t>
            </a:r>
            <a:r>
              <a:rPr lang="ru-RU" sz="2000" dirty="0"/>
              <a:t> и выйти победителем: советы психолога»</a:t>
            </a:r>
          </a:p>
          <a:p>
            <a:pPr marL="0" indent="0">
              <a:buNone/>
            </a:pPr>
            <a:r>
              <a:rPr lang="en-US" sz="2000" u="sng" dirty="0" smtClean="0">
                <a:hlinkClick r:id="rId3"/>
              </a:rPr>
              <a:t>   https</a:t>
            </a:r>
            <a:r>
              <a:rPr lang="ru-RU" sz="2000" u="sng" dirty="0">
                <a:hlinkClick r:id="rId3"/>
              </a:rPr>
              <a:t>://</a:t>
            </a:r>
            <a:r>
              <a:rPr lang="en-US" sz="2000" u="sng" dirty="0" err="1">
                <a:hlinkClick r:id="rId3"/>
              </a:rPr>
              <a:t>mel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 err="1">
                <a:hlinkClick r:id="rId3"/>
              </a:rPr>
              <a:t>fm</a:t>
            </a:r>
            <a:r>
              <a:rPr lang="ru-RU" sz="2000" u="sng" dirty="0">
                <a:hlinkClick r:id="rId3"/>
              </a:rPr>
              <a:t>/</a:t>
            </a:r>
            <a:r>
              <a:rPr lang="en-US" sz="2000" u="sng" dirty="0" err="1">
                <a:hlinkClick r:id="rId3"/>
              </a:rPr>
              <a:t>roditeli</a:t>
            </a:r>
            <a:r>
              <a:rPr lang="ru-RU" sz="2000" u="sng" dirty="0">
                <a:hlinkClick r:id="rId3"/>
              </a:rPr>
              <a:t>-</a:t>
            </a:r>
            <a:r>
              <a:rPr lang="en-US" sz="2000" u="sng" dirty="0" err="1">
                <a:hlinkClick r:id="rId3"/>
              </a:rPr>
              <a:t>i</a:t>
            </a:r>
            <a:r>
              <a:rPr lang="ru-RU" sz="2000" u="sng" dirty="0">
                <a:hlinkClick r:id="rId3"/>
              </a:rPr>
              <a:t>-</a:t>
            </a:r>
            <a:r>
              <a:rPr lang="en-US" sz="2000" u="sng" dirty="0" err="1">
                <a:hlinkClick r:id="rId3"/>
              </a:rPr>
              <a:t>deti</a:t>
            </a:r>
            <a:r>
              <a:rPr lang="kk-KZ" sz="2000" u="sng" dirty="0">
                <a:hlinkClick r:id="rId3"/>
              </a:rPr>
              <a:t>/6873219-</a:t>
            </a:r>
            <a:r>
              <a:rPr lang="en-US" sz="2000" u="sng" dirty="0">
                <a:hlinkClick r:id="rId3"/>
              </a:rPr>
              <a:t>remote</a:t>
            </a:r>
            <a:r>
              <a:rPr lang="ru-RU" sz="2000" u="sng" dirty="0">
                <a:hlinkClick r:id="rId3"/>
              </a:rPr>
              <a:t>-</a:t>
            </a:r>
            <a:r>
              <a:rPr lang="en-US" sz="2000" u="sng" dirty="0">
                <a:hlinkClick r:id="rId3"/>
              </a:rPr>
              <a:t>survive</a:t>
            </a:r>
            <a:endParaRPr lang="ru-RU" sz="2000" dirty="0"/>
          </a:p>
          <a:p>
            <a:pPr lvl="0"/>
            <a:r>
              <a:rPr lang="ru-RU" sz="2000" dirty="0"/>
              <a:t>Родитель, сотрудник, руководитель: как организовать свой день во время самоизоляции. Подробная инструкция от психолога.</a:t>
            </a:r>
          </a:p>
          <a:p>
            <a:pPr marL="0" indent="0">
              <a:buNone/>
            </a:pPr>
            <a:r>
              <a:rPr lang="en-US" sz="2000" u="sng" smtClean="0">
                <a:hlinkClick r:id="rId4"/>
              </a:rPr>
              <a:t>    https</a:t>
            </a:r>
            <a:r>
              <a:rPr lang="ru-RU" sz="2000" u="sng" dirty="0">
                <a:hlinkClick r:id="rId4"/>
              </a:rPr>
              <a:t>://</a:t>
            </a:r>
            <a:r>
              <a:rPr lang="en-US" sz="2000" u="sng" dirty="0" err="1">
                <a:hlinkClick r:id="rId4"/>
              </a:rPr>
              <a:t>mel</a:t>
            </a:r>
            <a:r>
              <a:rPr lang="ru-RU" sz="2000" u="sng" dirty="0">
                <a:hlinkClick r:id="rId4"/>
              </a:rPr>
              <a:t>.</a:t>
            </a:r>
            <a:r>
              <a:rPr lang="en-US" sz="2000" u="sng" dirty="0" err="1">
                <a:hlinkClick r:id="rId4"/>
              </a:rPr>
              <a:t>fm</a:t>
            </a:r>
            <a:r>
              <a:rPr lang="kk-KZ" sz="2000" u="sng" dirty="0">
                <a:hlinkClick r:id="rId4"/>
              </a:rPr>
              <a:t>/</a:t>
            </a:r>
            <a:r>
              <a:rPr lang="en-US" sz="2000" u="sng" dirty="0" err="1">
                <a:hlinkClick r:id="rId4"/>
              </a:rPr>
              <a:t>psikhologiya</a:t>
            </a:r>
            <a:r>
              <a:rPr lang="kk-KZ" sz="2000" u="sng" dirty="0">
                <a:hlinkClick r:id="rId4"/>
              </a:rPr>
              <a:t>/</a:t>
            </a:r>
            <a:r>
              <a:rPr lang="ru-RU" sz="2000" u="sng" dirty="0">
                <a:hlinkClick r:id="rId4"/>
              </a:rPr>
              <a:t>8064351-</a:t>
            </a:r>
            <a:r>
              <a:rPr lang="en-US" sz="2000" u="sng" dirty="0">
                <a:hlinkClick r:id="rId4"/>
              </a:rPr>
              <a:t>self</a:t>
            </a:r>
            <a:r>
              <a:rPr lang="ru-RU" sz="2000" u="sng" dirty="0">
                <a:hlinkClick r:id="rId4"/>
              </a:rPr>
              <a:t>-</a:t>
            </a:r>
            <a:r>
              <a:rPr lang="en-US" sz="2000" u="sng" dirty="0">
                <a:hlinkClick r:id="rId4"/>
              </a:rPr>
              <a:t>isolation</a:t>
            </a:r>
            <a:r>
              <a:rPr lang="ru-RU" sz="2000" u="sng" dirty="0">
                <a:hlinkClick r:id="rId4"/>
              </a:rPr>
              <a:t>_</a:t>
            </a:r>
            <a:r>
              <a:rPr lang="en-US" sz="2000" u="sng" dirty="0">
                <a:hlinkClick r:id="rId4"/>
              </a:rPr>
              <a:t>day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547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33670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04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83264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16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0"/>
            <a:ext cx="561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6886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7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47260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15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6886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6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4005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9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125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089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E10339DE8A3F448B85F548289B134D" ma:contentTypeVersion="11" ma:contentTypeDescription="Создание документа." ma:contentTypeScope="" ma:versionID="a4e79a2fac9202088f791ed7bf76cdbe">
  <xsd:schema xmlns:xsd="http://www.w3.org/2001/XMLSchema" xmlns:xs="http://www.w3.org/2001/XMLSchema" xmlns:p="http://schemas.microsoft.com/office/2006/metadata/properties" xmlns:ns2="7b088de1-9324-4cb6-b26e-a90fa9c867de" xmlns:ns3="e233a48b-bb89-4151-b6e3-b49aa9719084" targetNamespace="http://schemas.microsoft.com/office/2006/metadata/properties" ma:root="true" ma:fieldsID="bf51a54e335539ef07d160f42c4bbc69" ns2:_="" ns3:_="">
    <xsd:import namespace="7b088de1-9324-4cb6-b26e-a90fa9c867de"/>
    <xsd:import namespace="e233a48b-bb89-4151-b6e3-b49aa97190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88de1-9324-4cb6-b26e-a90fa9c867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По автору публикации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По дате публикации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3a48b-bb89-4151-b6e3-b49aa9719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D38365-61F6-4F7C-BE27-29371A603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AAF7A-DFBC-4025-8707-0D719CC813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546648-B575-454B-B844-5F58ADEB9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88de1-9324-4cb6-b26e-a90fa9c867de"/>
    <ds:schemaRef ds:uri="e233a48b-bb89-4151-b6e3-b49aa9719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171</Words>
  <Application>Microsoft Office PowerPoint</Application>
  <PresentationFormat>Экран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Балакина Наталья Валерьевна</dc:creator>
  <cp:lastModifiedBy>сулпак2201</cp:lastModifiedBy>
  <cp:revision>131</cp:revision>
  <dcterms:created xsi:type="dcterms:W3CDTF">2020-04-13T06:45:19Z</dcterms:created>
  <dcterms:modified xsi:type="dcterms:W3CDTF">2020-08-10T15:58:56Z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0x01010037E10339DE8A3F448B85F548289B134D</vt:lpwstr>
  </property>
</Properties>
</file>